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37"/>
  </p:notesMasterIdLst>
  <p:sldIdLst>
    <p:sldId id="256" r:id="rId2"/>
    <p:sldId id="257" r:id="rId3"/>
    <p:sldId id="290" r:id="rId4"/>
    <p:sldId id="29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84" r:id="rId24"/>
    <p:sldId id="278" r:id="rId25"/>
    <p:sldId id="285" r:id="rId26"/>
    <p:sldId id="279" r:id="rId27"/>
    <p:sldId id="286" r:id="rId28"/>
    <p:sldId id="280" r:id="rId29"/>
    <p:sldId id="287" r:id="rId30"/>
    <p:sldId id="281" r:id="rId31"/>
    <p:sldId id="282" r:id="rId32"/>
    <p:sldId id="288" r:id="rId33"/>
    <p:sldId id="283" r:id="rId34"/>
    <p:sldId id="289" r:id="rId35"/>
    <p:sldId id="291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4C317-AC1F-44C5-AA19-A74F6095979F}" type="datetimeFigureOut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91606-C783-4847-8D01-CD04601DD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76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F07C-EED7-42EB-83A7-F69340E618D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44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0DE8-BF62-44CB-8DC1-69D0E1385E0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23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B162A-3D91-4522-B02C-96E91C32BA1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31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50F7-3509-488E-B5F6-6B0BD412BA4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185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EB88B-C6BF-454D-99D0-0417C958944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066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1FDC-6F4C-4F4F-995F-BD2F9460EF1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646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4468-6E7F-4639-8F70-2018520C2811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928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8E9-B4BB-4448-B3BE-F03EE5DBDD1F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452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3F17-D718-42AC-8F54-9CCABEA14971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91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C4A4-760D-4517-A6B6-CEF8B742C7C6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C5228E75-77D7-4786-AC7A-BD18FAF47D3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63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4719-22AF-4180-88E7-D223AA47434A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19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F2C-DA34-40A1-9D7F-34BE9252BAC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18869-7490-4D2A-A898-109DA7508434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73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F695-8C1F-42E9-BB19-98F44C31858F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2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9BB8-4C8D-421C-B2C7-46E08CB5BDB7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23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6F74-9D34-4861-B231-D59B928340FF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1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E36-ABCA-429A-ACC7-9AE27CD97DC0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21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2416DC-745E-4889-912C-ED7E2C28CEF7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228E75-77D7-4786-AC7A-BD18FAF47D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26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43400" y="491097"/>
            <a:ext cx="9418320" cy="4041648"/>
          </a:xfrm>
        </p:spPr>
        <p:txBody>
          <a:bodyPr>
            <a:normAutofit/>
          </a:bodyPr>
          <a:lstStyle/>
          <a:p>
            <a:r>
              <a:rPr lang="en-US" altLang="zh-TW" sz="8800" dirty="0" smtClean="0"/>
              <a:t>Project1</a:t>
            </a:r>
            <a:endParaRPr lang="zh-TW" altLang="en-US" sz="8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32364" y="4664220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en-US" altLang="zh-TW" sz="2400" dirty="0" smtClean="0"/>
          </a:p>
          <a:p>
            <a:pPr algn="r"/>
            <a:r>
              <a:rPr lang="zh-TW" altLang="en-US" sz="2400" dirty="0" smtClean="0"/>
              <a:t>組員：</a:t>
            </a:r>
            <a:r>
              <a:rPr lang="en-US" altLang="zh-TW" sz="2400" dirty="0" smtClean="0"/>
              <a:t>B10515018</a:t>
            </a:r>
            <a:r>
              <a:rPr lang="zh-TW" altLang="en-US" sz="2400" dirty="0" smtClean="0"/>
              <a:t>邱</a:t>
            </a:r>
            <a:r>
              <a:rPr lang="zh-TW" altLang="en-US" sz="2400" dirty="0"/>
              <a:t>韋</a:t>
            </a:r>
            <a:r>
              <a:rPr lang="zh-TW" altLang="en-US" sz="2400" dirty="0" smtClean="0"/>
              <a:t>霖</a:t>
            </a:r>
            <a:endParaRPr lang="en-US" altLang="zh-TW" sz="2400" dirty="0" smtClean="0"/>
          </a:p>
          <a:p>
            <a:pPr algn="r"/>
            <a:r>
              <a:rPr lang="en-US" altLang="zh-TW" sz="2400" dirty="0" smtClean="0"/>
              <a:t>B10515045</a:t>
            </a:r>
            <a:r>
              <a:rPr lang="zh-TW" altLang="en-US" sz="2400" dirty="0" smtClean="0"/>
              <a:t>謝宜杭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6778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Curve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87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雜訊</a:t>
            </a:r>
            <a:endParaRPr lang="en-US" altLang="zh-TW" dirty="0" smtClean="0"/>
          </a:p>
          <a:p>
            <a:pPr lvl="1"/>
            <a:r>
              <a:rPr lang="zh-TW" altLang="en-US" sz="2000" dirty="0"/>
              <a:t>利用時間隨機</a:t>
            </a:r>
            <a:r>
              <a:rPr lang="zh-TW" altLang="en-US" sz="2000" dirty="0" smtClean="0"/>
              <a:t>取值，簡易判定是否合乎條件。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符合 </a:t>
            </a:r>
            <a:r>
              <a:rPr lang="en-US" altLang="zh-TW" sz="2000" dirty="0" err="1" smtClean="0"/>
              <a:t>pct</a:t>
            </a:r>
            <a:r>
              <a:rPr lang="en-US" altLang="zh-TW" sz="2000" dirty="0" smtClean="0"/>
              <a:t> != 0</a:t>
            </a:r>
          </a:p>
          <a:p>
            <a:pPr lvl="1"/>
            <a:r>
              <a:rPr lang="zh-TW" altLang="en-US" sz="2000" dirty="0"/>
              <a:t>即</a:t>
            </a:r>
            <a:r>
              <a:rPr lang="zh-TW" altLang="en-US" sz="2000" dirty="0" smtClean="0"/>
              <a:t>為染上黑色</a:t>
            </a:r>
          </a:p>
          <a:p>
            <a:pPr marL="4500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61" y="2922667"/>
            <a:ext cx="5212464" cy="29606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雜訊</a:t>
            </a:r>
            <a:endParaRPr lang="en-US" altLang="zh-TW" dirty="0"/>
          </a:p>
          <a:p>
            <a:pPr lvl="1"/>
            <a:r>
              <a:rPr lang="zh-TW" altLang="en-US" sz="1800" dirty="0" smtClean="0"/>
              <a:t>利用馬賽克原理結合時間隨機取值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顏色則為 </a:t>
            </a:r>
            <a:r>
              <a:rPr lang="en-US" altLang="zh-TW" sz="1800" dirty="0" smtClean="0"/>
              <a:t>random</a:t>
            </a:r>
            <a:r>
              <a:rPr lang="zh-TW" altLang="en-US" sz="1800" dirty="0" smtClean="0"/>
              <a:t> 扣掉本身縮小後放大的結果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random</a:t>
            </a:r>
            <a:r>
              <a:rPr lang="zh-TW" altLang="en-US" sz="1800" dirty="0" smtClean="0"/>
              <a:t>結果縮小後放大</a:t>
            </a:r>
            <a:r>
              <a:rPr lang="en-US" altLang="zh-TW" sz="1800" dirty="0" smtClean="0"/>
              <a:t>(‘</a:t>
            </a:r>
            <a:r>
              <a:rPr lang="zh-TW" altLang="en-US" sz="1800" dirty="0" smtClean="0"/>
              <a:t>除</a:t>
            </a:r>
            <a:r>
              <a:rPr lang="en-US" altLang="zh-TW" sz="1800" dirty="0" smtClean="0"/>
              <a:t>’</a:t>
            </a:r>
            <a:r>
              <a:rPr lang="zh-TW" altLang="en-US" sz="1800" dirty="0" smtClean="0"/>
              <a:t>過程中省去不能整除區塊</a:t>
            </a:r>
            <a:r>
              <a:rPr lang="en-US" altLang="zh-TW" sz="1800" dirty="0" smtClean="0"/>
              <a:t>)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76364"/>
            <a:ext cx="5409038" cy="24894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閃爍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用時間</a:t>
            </a:r>
            <a:r>
              <a:rPr lang="en-US" altLang="zh-TW" dirty="0" smtClean="0"/>
              <a:t>random</a:t>
            </a:r>
            <a:r>
              <a:rPr lang="zh-TW" altLang="en-US" dirty="0" smtClean="0"/>
              <a:t>一個參數控制畫面顯示結果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6" y="3225054"/>
            <a:ext cx="63099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水面效果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給定初始顏色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利用迴圈下去疊代增加顏色，用以產生水</a:t>
            </a:r>
            <a:r>
              <a:rPr lang="zh-TW" altLang="en-US" dirty="0"/>
              <a:t>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0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3" y="1731963"/>
            <a:ext cx="6598028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8" y="1625401"/>
            <a:ext cx="5218744" cy="42728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水面</a:t>
            </a:r>
            <a:r>
              <a:rPr lang="zh-TW" altLang="en-US" dirty="0" smtClean="0"/>
              <a:t>效果</a:t>
            </a:r>
            <a:endParaRPr lang="en-US" altLang="zh-TW" dirty="0" smtClean="0"/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 </a:t>
            </a:r>
            <a:r>
              <a:rPr lang="zh-TW" altLang="en-US" dirty="0" smtClean="0"/>
              <a:t>長度</a:t>
            </a:r>
            <a:endParaRPr lang="en-US" altLang="zh-TW" dirty="0" smtClean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 </a:t>
            </a:r>
            <a:r>
              <a:rPr lang="zh-TW" altLang="en-US" dirty="0" smtClean="0"/>
              <a:t>位移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zh-TW" altLang="en-US" dirty="0" smtClean="0"/>
              <a:t>波紋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 </a:t>
            </a:r>
            <a:r>
              <a:rPr lang="zh-TW" altLang="en-US" dirty="0" smtClean="0"/>
              <a:t>顏色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1732449"/>
            <a:ext cx="2838450" cy="2447925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67" y="4274689"/>
            <a:ext cx="5252526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1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水面</a:t>
            </a:r>
            <a:r>
              <a:rPr lang="zh-TW" altLang="en-US" dirty="0" smtClean="0"/>
              <a:t>效果</a:t>
            </a:r>
            <a:endParaRPr lang="en-US" altLang="zh-TW" dirty="0" smtClean="0"/>
          </a:p>
          <a:p>
            <a:pPr lvl="1"/>
            <a:r>
              <a:rPr lang="zh-TW" altLang="en-US" dirty="0"/>
              <a:t>繪製波形在畫面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zh-TW" altLang="en-US" dirty="0"/>
              <a:t>迴</a:t>
            </a:r>
            <a:r>
              <a:rPr lang="zh-TW" altLang="en-US" dirty="0" smtClean="0"/>
              <a:t>圈使得波形模糊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加上底</a:t>
            </a:r>
            <a:r>
              <a:rPr lang="zh-TW" altLang="en-US" dirty="0"/>
              <a:t>色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32" y="1640374"/>
            <a:ext cx="3896157" cy="32448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90" y="3395135"/>
            <a:ext cx="3965631" cy="31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Water3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45" y="1731963"/>
            <a:ext cx="7393785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09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Circle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層層圓圈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以畫面中心逐漸出現一層層圓圈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利用時間產生逐漸將圓外推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18" y="1907624"/>
            <a:ext cx="4703565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目錄：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機器人外型介紹</a:t>
            </a:r>
            <a:endParaRPr lang="en-US" altLang="zh-TW" sz="3200" dirty="0" smtClean="0"/>
          </a:p>
          <a:p>
            <a:r>
              <a:rPr lang="zh-TW" altLang="en-US" sz="3200" dirty="0"/>
              <a:t>機器人</a:t>
            </a:r>
            <a:r>
              <a:rPr lang="zh-TW" altLang="en-US" sz="3200" dirty="0" smtClean="0"/>
              <a:t>動作</a:t>
            </a:r>
            <a:endParaRPr lang="en-US" altLang="zh-TW" sz="3200" dirty="0" smtClean="0"/>
          </a:p>
          <a:p>
            <a:r>
              <a:rPr lang="en-US" altLang="zh-TW" sz="3200" dirty="0" err="1" smtClean="0"/>
              <a:t>Shader</a:t>
            </a:r>
            <a:r>
              <a:rPr lang="zh-TW" altLang="en-US" sz="3200" dirty="0" smtClean="0"/>
              <a:t>介紹</a:t>
            </a:r>
            <a:endParaRPr lang="en-US" altLang="zh-TW" sz="3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61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Circle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97" y="1731963"/>
            <a:ext cx="6419880" cy="4059237"/>
          </a:xfrm>
        </p:spPr>
      </p:pic>
    </p:spTree>
    <p:extLst>
      <p:ext uri="{BB962C8B-B14F-4D97-AF65-F5344CB8AC3E}">
        <p14:creationId xmlns:p14="http://schemas.microsoft.com/office/powerpoint/2010/main" val="64971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Light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手電筒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根據滑鼠用個圓下去進行遮擋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超出範圍越多越</a:t>
            </a:r>
            <a:r>
              <a:rPr lang="zh-TW" altLang="en-US" dirty="0"/>
              <a:t>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7" y="3665721"/>
            <a:ext cx="7331316" cy="2904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84" y="1580051"/>
            <a:ext cx="3633772" cy="28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8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Average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</a:t>
            </a:r>
          </a:p>
          <a:p>
            <a:pPr lvl="1"/>
            <a:r>
              <a:rPr lang="zh-TW" altLang="en-US" dirty="0" smtClean="0"/>
              <a:t>公式套用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採用九宮格內平</a:t>
            </a:r>
            <a:r>
              <a:rPr lang="zh-TW" altLang="en-US" dirty="0"/>
              <a:t>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03" y="1906347"/>
            <a:ext cx="4700853" cy="37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8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98" y="1784020"/>
            <a:ext cx="8291278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0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Median Filter</a:t>
            </a:r>
          </a:p>
          <a:p>
            <a:pPr lvl="1"/>
            <a:r>
              <a:rPr lang="zh-TW" altLang="en-US" dirty="0"/>
              <a:t>公式</a:t>
            </a:r>
            <a:r>
              <a:rPr lang="zh-TW" altLang="en-US" dirty="0" smtClean="0"/>
              <a:t>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取一共</a:t>
            </a:r>
            <a:r>
              <a:rPr lang="en-US" altLang="zh-TW" dirty="0" smtClean="0"/>
              <a:t>49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，抓中間值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3" y="1732449"/>
            <a:ext cx="4433358" cy="34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61" y="1731963"/>
            <a:ext cx="5850352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094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Triangle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Triangle Filter</a:t>
                </a:r>
              </a:p>
              <a:p>
                <a:pPr lvl="1"/>
                <a:r>
                  <a:rPr lang="zh-TW" altLang="en-US" dirty="0" smtClean="0"/>
                  <a:t>公式套用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取差距為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TW" dirty="0" smtClean="0"/>
                  <a:t>3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53" y="1889611"/>
            <a:ext cx="4743255" cy="37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8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Triangle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72" y="1731963"/>
            <a:ext cx="5493131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68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Gaussian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Gaussian Filter</a:t>
            </a:r>
          </a:p>
          <a:p>
            <a:pPr lvl="1"/>
            <a:r>
              <a:rPr lang="zh-TW" altLang="en-US" dirty="0" smtClean="0"/>
              <a:t>公式套用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矩陣為 </a:t>
            </a:r>
            <a:r>
              <a:rPr lang="en-US" altLang="zh-TW" dirty="0" smtClean="0"/>
              <a:t>7</a:t>
            </a:r>
            <a:r>
              <a:rPr lang="zh-TW" altLang="en-US" dirty="0" smtClean="0"/>
              <a:t>*</a:t>
            </a:r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57" y="1808649"/>
            <a:ext cx="4543426" cy="35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5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Gaussian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50" y="2006600"/>
            <a:ext cx="8000243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530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機器人外型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LOL</a:t>
            </a:r>
            <a:r>
              <a:rPr lang="zh-TW" altLang="en-US" dirty="0"/>
              <a:t> </a:t>
            </a:r>
            <a:r>
              <a:rPr lang="zh-TW" altLang="en-US" dirty="0" smtClean="0"/>
              <a:t>中的 布</a:t>
            </a:r>
            <a:r>
              <a:rPr lang="zh-TW" altLang="en-US" dirty="0"/>
              <a:t>里</a:t>
            </a:r>
            <a:r>
              <a:rPr lang="zh-TW" altLang="en-US" dirty="0" smtClean="0"/>
              <a:t>茨</a:t>
            </a:r>
            <a:endParaRPr lang="en-US" altLang="zh-TW" dirty="0" smtClean="0"/>
          </a:p>
          <a:p>
            <a:r>
              <a:rPr lang="zh-TW" altLang="en-US" dirty="0" smtClean="0"/>
              <a:t>切分為</a:t>
            </a:r>
            <a:r>
              <a:rPr lang="en-US" altLang="zh-TW" dirty="0" smtClean="0"/>
              <a:t>9</a:t>
            </a:r>
            <a:r>
              <a:rPr lang="zh-TW" altLang="en-US" dirty="0" smtClean="0"/>
              <a:t>個部分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身體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下盤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</a:t>
            </a:r>
            <a:r>
              <a:rPr lang="zh-TW" altLang="en-US" dirty="0"/>
              <a:t>肩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雙腳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763" y="1499636"/>
            <a:ext cx="6168060" cy="48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43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Quantization</a:t>
            </a:r>
          </a:p>
          <a:p>
            <a:pPr lvl="1"/>
            <a:r>
              <a:rPr lang="zh-TW" altLang="en-US" dirty="0" smtClean="0"/>
              <a:t>公式套用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分成</a:t>
            </a:r>
            <a:r>
              <a:rPr lang="en-US" altLang="zh-TW" dirty="0" smtClean="0"/>
              <a:t>8</a:t>
            </a:r>
            <a:r>
              <a:rPr lang="zh-TW" altLang="en-US" dirty="0" smtClean="0"/>
              <a:t>等分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758" y="1732449"/>
            <a:ext cx="5241570" cy="4132575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8" y="3863133"/>
            <a:ext cx="7064352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線條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公式套用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抓取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89" y="1523492"/>
            <a:ext cx="5412967" cy="42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4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DoG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86" y="1731963"/>
            <a:ext cx="5646503" cy="405923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21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Abstraction</a:t>
            </a:r>
          </a:p>
          <a:p>
            <a:pPr lvl="1"/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Average</a:t>
            </a:r>
          </a:p>
          <a:p>
            <a:pPr lvl="1"/>
            <a:r>
              <a:rPr lang="en-US" altLang="zh-TW" dirty="0" smtClean="0"/>
              <a:t>2. Quantization</a:t>
            </a:r>
          </a:p>
          <a:p>
            <a:pPr lvl="1"/>
            <a:r>
              <a:rPr lang="en-US" altLang="zh-TW" dirty="0" smtClean="0"/>
              <a:t>3. </a:t>
            </a:r>
            <a:r>
              <a:rPr lang="en-US" altLang="zh-TW" dirty="0" err="1" smtClean="0"/>
              <a:t>DoG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80" y="1589089"/>
            <a:ext cx="5678103" cy="44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" y="1507067"/>
            <a:ext cx="6214018" cy="414915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507067"/>
            <a:ext cx="5892799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34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總計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個動作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走路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擺</a:t>
            </a:r>
            <a:r>
              <a:rPr lang="zh-TW" altLang="en-US" dirty="0"/>
              <a:t>手</a:t>
            </a:r>
            <a:r>
              <a:rPr lang="zh-TW" altLang="en-US" dirty="0" smtClean="0"/>
              <a:t>舞</a:t>
            </a:r>
            <a:endParaRPr lang="en-US" altLang="zh-TW" dirty="0"/>
          </a:p>
          <a:p>
            <a:r>
              <a:rPr lang="zh-TW" altLang="en-US" dirty="0" smtClean="0"/>
              <a:t>總計</a:t>
            </a:r>
            <a:r>
              <a:rPr lang="en-US" altLang="zh-TW" dirty="0" smtClean="0"/>
              <a:t>28</a:t>
            </a:r>
            <a:r>
              <a:rPr lang="zh-TW" altLang="en-US" dirty="0" smtClean="0"/>
              <a:t>個</a:t>
            </a:r>
            <a:r>
              <a:rPr lang="en-US" altLang="zh-TW" dirty="0" err="1" smtClean="0"/>
              <a:t>shader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61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機器人動作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08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影像灰階處理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將顏色透過公式轉換輸出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8" y="4152758"/>
            <a:ext cx="10303133" cy="16384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Negative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負片處理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將輸出顏色顛倒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6" y="4273270"/>
            <a:ext cx="7658764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Dither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非黑即白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將灰階後結果進行判定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在此條件為</a:t>
            </a:r>
            <a:r>
              <a:rPr lang="en-US" altLang="zh-TW" dirty="0" smtClean="0"/>
              <a:t>0.5)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2" y="3761824"/>
            <a:ext cx="10325995" cy="182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Blur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高速移動中的模糊感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使得離焦點越遠的越模糊</a:t>
            </a:r>
            <a:r>
              <a:rPr lang="en-US" altLang="zh-TW" dirty="0" smtClean="0"/>
              <a:t>(</a:t>
            </a:r>
            <a:r>
              <a:rPr lang="zh-TW" altLang="en-US" dirty="0" smtClean="0"/>
              <a:t>焦點為圖片中心</a:t>
            </a:r>
            <a:r>
              <a:rPr lang="en-US" altLang="zh-TW" dirty="0" smtClean="0"/>
              <a:t>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0" y="4142273"/>
            <a:ext cx="4640982" cy="1867062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49" y="2778685"/>
            <a:ext cx="4893371" cy="32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Mosaic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馬賽克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將圖片放大後縮小，取得整數點的位置當作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該區塊顏色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8E75-77D7-4786-AC7A-BD18FAF47D3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5" y="3455945"/>
            <a:ext cx="9578836" cy="22669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56" y="1732449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0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179</TotalTime>
  <Words>389</Words>
  <Application>Microsoft Office PowerPoint</Application>
  <PresentationFormat>寬螢幕</PresentationFormat>
  <Paragraphs>147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微軟正黑體</vt:lpstr>
      <vt:lpstr>新細明體</vt:lpstr>
      <vt:lpstr>Calibri</vt:lpstr>
      <vt:lpstr>Calisto MT</vt:lpstr>
      <vt:lpstr>Cambria Math</vt:lpstr>
      <vt:lpstr>Trebuchet MS</vt:lpstr>
      <vt:lpstr>Wingdings 2</vt:lpstr>
      <vt:lpstr>石板</vt:lpstr>
      <vt:lpstr>Project1</vt:lpstr>
      <vt:lpstr>目錄：</vt:lpstr>
      <vt:lpstr>機器人外型介紹</vt:lpstr>
      <vt:lpstr>機器人動作</vt:lpstr>
      <vt:lpstr>Gray</vt:lpstr>
      <vt:lpstr>Negative</vt:lpstr>
      <vt:lpstr>Dither</vt:lpstr>
      <vt:lpstr>Blur</vt:lpstr>
      <vt:lpstr>Mosaic</vt:lpstr>
      <vt:lpstr>Curve</vt:lpstr>
      <vt:lpstr>Noise</vt:lpstr>
      <vt:lpstr>Noise</vt:lpstr>
      <vt:lpstr>Bling</vt:lpstr>
      <vt:lpstr>Water</vt:lpstr>
      <vt:lpstr>Water</vt:lpstr>
      <vt:lpstr>Water2</vt:lpstr>
      <vt:lpstr>Water3</vt:lpstr>
      <vt:lpstr>Water3</vt:lpstr>
      <vt:lpstr>Circle</vt:lpstr>
      <vt:lpstr>Circle</vt:lpstr>
      <vt:lpstr>Light</vt:lpstr>
      <vt:lpstr>Average</vt:lpstr>
      <vt:lpstr>Average</vt:lpstr>
      <vt:lpstr>Median</vt:lpstr>
      <vt:lpstr>Median</vt:lpstr>
      <vt:lpstr>Triangle</vt:lpstr>
      <vt:lpstr>Triangle</vt:lpstr>
      <vt:lpstr>Gaussian</vt:lpstr>
      <vt:lpstr>Gaussian</vt:lpstr>
      <vt:lpstr>Quantization</vt:lpstr>
      <vt:lpstr>DoG</vt:lpstr>
      <vt:lpstr>DoG</vt:lpstr>
      <vt:lpstr>Abstraction</vt:lpstr>
      <vt:lpstr>Abstraction</vt:lpstr>
      <vt:lpstr>統計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Project1</dc:title>
  <dc:creator>weizero</dc:creator>
  <cp:lastModifiedBy>weizero</cp:lastModifiedBy>
  <cp:revision>25</cp:revision>
  <dcterms:created xsi:type="dcterms:W3CDTF">2018-11-17T16:18:49Z</dcterms:created>
  <dcterms:modified xsi:type="dcterms:W3CDTF">2018-11-17T19:18:46Z</dcterms:modified>
</cp:coreProperties>
</file>